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6859" autoAdjust="0"/>
  </p:normalViewPr>
  <p:slideViewPr>
    <p:cSldViewPr snapToGrid="0">
      <p:cViewPr varScale="1">
        <p:scale>
          <a:sx n="70" d="100"/>
          <a:sy n="70" d="100"/>
        </p:scale>
        <p:origin x="45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D1A0D-AA3F-4450-BEED-D96D3791D848}" type="datetimeFigureOut">
              <a:rPr lang="zh-CN" altLang="en-US" smtClean="0"/>
              <a:t>2019/4/4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3B24AD-093A-49DB-AE22-A0307746CD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56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AA5421-FAFF-4D14-BA73-CFB0FF019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E1A8BB-903A-4414-A8D7-EB7980BB3E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E39B62-FFC6-42D9-A752-34BF136AB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825B8E-C418-48B1-915A-88846C3806C1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8E1E75-D5D5-408D-9323-DCBDD09593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E2D9A-B3EB-48FA-80B3-30FF6EEC8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37103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C5B881-F347-4905-BC6A-9CA072D24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B5F4767-5443-4352-B47F-FD926DCFA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0F647F-7677-44CA-83A2-3BB9163CE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0388D-E562-4DD8-A277-01F039D316A2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7228FC-C9C4-49DC-B0AF-E6B04B0954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AEB7A2-B481-4D64-9C25-BE528C2CF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4156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8AE2BA8-3A73-4620-BCE2-46B7972B81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CCD911-561A-4AF4-88E5-2A6A093477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500CB2-9286-4083-A098-DFDBA65724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090F50-038B-4197-9CE1-882745673429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F36099-27FF-4783-A206-5474C0E6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12A929-EC75-49A5-9039-2C5B43D381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4776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7B30A4-5AF9-4E65-820A-C42BE9ED6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41F85E-CEB3-4535-A2B6-B8E4A22783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CBC12B-143F-407E-BC18-A94EBBB470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830D9C-C51D-4EFF-A821-ABEA022CB291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AC5920-86F1-4CA3-8945-EE2B81882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C54B1E-70DF-4B1C-8C05-FD4F731A3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270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7E713-2DF3-4E02-88A4-DB79428BF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BC9BC6-ADD1-42FF-A75E-E348510A7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63DD4B-23BA-4EFD-8DFE-05DFBDCBB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95582E-FC5E-4450-BD9B-71963495E800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F5F284-2E3D-4DBD-A92D-947719076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DFE743-24A2-4F32-8FEA-74EA10D3D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0263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82AFD-DAB5-4D37-A562-A0337CE6F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9C3535-C725-494D-A0EB-EEB7B6361C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D4887-A947-4709-AFDE-71ED7EC401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D89261-F0C2-47E7-BDC3-3788C8226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B068C6-60BC-4477-A3BE-DEF6A539D615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F1C94-D32E-484B-953F-BD11464F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364AED-3125-44C6-8FA9-F9972BA36B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925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589BA-7ADA-4C77-BCA2-95781943F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AA4B1B-0233-4EE7-BB91-F1D8C32B5E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856EC5-D639-40C8-8416-A10C787A80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E39494D-3D47-4DBC-B5D2-C17AF214E6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ADF976B-33F0-46A8-BBF2-9ADA596D45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ACACCB-313B-4B2D-AE6E-BAAB74B7A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12750A-350E-48BC-8688-12E653F36133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554CD4C-F896-48E2-9941-36194B2FB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7900849-B301-40B9-9A13-8B04A509D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859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D1DD8-7ADD-46D6-BC66-E1B4C1AF3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52B62C7-BE07-4C7D-9406-DA6657981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2BCBFD-774B-43B8-99E4-3C3E1B607228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6B402E-0FCC-446A-9921-A08E3CA95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27AA5A-A719-4E70-906F-2B2C5A832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7062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D8A79F7-8E6C-4C56-AAEB-9FEC84533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F686D8-CB25-43D0-A007-C19D4691A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3FAC75-1418-47A8-BD87-D21ADCC89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607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3D6178-AC43-44D1-B0F3-40490708A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36B937-B205-400B-AE81-A9E75AB9A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D9954B-2E70-49EF-9822-93631412DB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65265CE-A88F-41D1-BFAE-215F3A300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D6847A-B821-4A8E-A5A2-A2150785F726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7F450A8-10EA-4EE8-9EBE-D5DB4A813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8D65C5-D1D6-4551-BA54-3F8B88CC8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0792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D6CFE2-3992-45AB-AD7D-46747C69A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67B6A8C-D94C-4C2C-876E-78FB2826F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9B1AD7-2C16-4942-9919-D2F4BC5A6C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565CB-995B-4006-8834-25510D2F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7C98D-ABE0-4316-8B7A-057FFF0600B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BF23B6-21C1-4313-8379-7EBA87DDF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A7C081-CA93-4B9F-9C17-924E25E91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1974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E52023-7BCD-4622-B6B4-91290436F9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2CE270-5CCD-410A-AAAF-6E378B9A3B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A50F8D-4EA5-407E-A3AA-3F6F5391AD4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A1535C-7A06-42D5-A618-0BD5FB3BBAF1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1614B-599C-456F-BC97-16669C5962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57BB52-6928-408E-B6D8-ACB83AB27D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CC354A-8074-45C6-8BBA-F57FDE2CFE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452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em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0442F-6D6F-4C8C-805E-58C861C5C4B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Image-to-Image Translation</a:t>
            </a:r>
            <a:endParaRPr lang="zh-CN" alt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822C85-D286-47E4-8AA9-FF6BB661F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57750"/>
            <a:ext cx="9144000" cy="808264"/>
          </a:xfrm>
        </p:spPr>
        <p:txBody>
          <a:bodyPr>
            <a:normAutofit/>
          </a:bodyPr>
          <a:lstStyle/>
          <a:p>
            <a:fld id="{FED81590-C15B-440D-8F00-E65790A46EC0}" type="datetime4">
              <a:rPr lang="en-US" altLang="zh-CN" smtClean="0"/>
              <a:t>April 4, 2019</a:t>
            </a:fld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26FDC2-C2E1-4EF8-B472-DE4C288A3FBE}"/>
              </a:ext>
            </a:extLst>
          </p:cNvPr>
          <p:cNvSpPr txBox="1"/>
          <p:nvPr/>
        </p:nvSpPr>
        <p:spPr>
          <a:xfrm>
            <a:off x="532039" y="6197373"/>
            <a:ext cx="11127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Reference</a:t>
            </a:r>
            <a:r>
              <a:rPr lang="zh-CN" altLang="en-US" dirty="0"/>
              <a:t>：</a:t>
            </a:r>
            <a:r>
              <a:rPr lang="en-US" altLang="zh-CN" dirty="0"/>
              <a:t>https://mp.weixin.qq.com/s/bH5yYbwq6NGQJ84xUDhoxg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19481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7138DA-99BE-4776-8B5A-A5EDF2D53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FFA9BC-D16B-4240-A83E-313E61C075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CBE2528-22B7-4189-8B12-9DF09342E5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240" y="283921"/>
            <a:ext cx="8224839" cy="12459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6BE634A-FD22-4517-9801-E7B660C2D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8300" y="1691543"/>
            <a:ext cx="8224839" cy="488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1514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20AF973-635F-4951-8A55-5D6C20B0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ED164B-D0A6-44C2-8C2B-7195C4B93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11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335654-8F39-4CE7-B25A-511F601B1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901" y="329917"/>
            <a:ext cx="8697686" cy="5573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4315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B32C4C-2615-49A1-A5DA-EDB531BD67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4336DD0-7ECB-43BA-A00D-BBBD68506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678AE55-DDB4-4997-BAC7-1F70E4BFE5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09" y="329494"/>
            <a:ext cx="7847919" cy="4637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7099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4887C0B-E382-4CB4-BCF9-EF7400DC2A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8FC2695-07DE-466F-B546-EA7ED1CC3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3673F0-F997-4D51-965A-6B717427D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486" y="460363"/>
            <a:ext cx="6490607" cy="58058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53002AC-3BFE-4152-A7B4-AAD76CF71D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3370" y="1040945"/>
            <a:ext cx="8345260" cy="5534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766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2ECF1F-D699-481C-A6BF-04FB1E1224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C3D964A-0B29-4B28-A3C3-9BAB41D80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14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F12521-BDBD-4484-BC99-0395FCABC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407" y="481094"/>
            <a:ext cx="8392019" cy="5111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2373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F446411-499C-4399-917A-91AE3A4DC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E7781C0-698A-42DD-8D16-051AF4271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15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44EB15-B900-40E4-8DAC-7780EAF7D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196" y="447254"/>
            <a:ext cx="8328932" cy="6458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5802EF-C5FB-4F51-AAD8-9BA91F4EE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003" y="1191889"/>
            <a:ext cx="8328932" cy="521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26682F-FBE6-4966-980F-36BB71DA2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D7732A-B8A9-436D-8AC5-DE431A910F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16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DF71C8-1CE3-43B7-8A39-FF2B0F75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3" y="503537"/>
            <a:ext cx="7862207" cy="4063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48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5BE4ED0-9ED1-4CEE-9A53-4445BC55B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9D8358-EB90-47B7-9BB7-9B9DB01F1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17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1A0ECFB-DC64-4D51-B15B-E216E1702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537" y="107400"/>
            <a:ext cx="11378926" cy="664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4896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0793A7E-5311-4744-A6A4-076575C056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163A6-C07B-4EEC-977A-9E50B5A36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18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96FB67-B443-4B95-BD2C-5B74751CA4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723" y="357636"/>
            <a:ext cx="7556727" cy="19787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0717F1E-3E2E-4DE9-A933-7F6CD7DA6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8" y="2455065"/>
            <a:ext cx="7090002" cy="3466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116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A28F8AA-231A-4E45-B8D1-FA695235D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A99F36-5D66-4599-8BCA-F90D707F9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19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D679103-4580-4C8D-8AA4-5F6C4A14B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928" y="299911"/>
            <a:ext cx="8420100" cy="550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526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4A594D6-3FDE-448B-98B5-0F55F5F391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48" y="271462"/>
            <a:ext cx="11991975" cy="6315075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A2175EE-5B51-4A57-9529-0FF85AC5C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4711F-C809-49F4-A3E3-59FF9D7606D8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ACD1BD-2E0E-4548-80A3-66AA29ED3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34540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0077B30-5E0B-43B8-86C3-4BC3C3C2E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0BF154-D4C2-468E-9FD8-ED09BBB74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20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B61842-6C61-4982-9D9C-0BC26CFB5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222" y="336973"/>
            <a:ext cx="8194222" cy="4826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4298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6F4B214-4ABD-4604-BCF0-9597EF66A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B7A48-8A78-497E-8F7B-87EFA3D65B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21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AEAF9F-64F3-4ABC-AF8D-D345AAB446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736" y="322577"/>
            <a:ext cx="7611836" cy="4935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82449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3AB96B-E2F3-4AFC-B34C-F815C636F3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4859239-B7BD-4703-9943-1B195947B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09EF1-C690-48C3-96A4-0DAAC235BA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10" y="438756"/>
            <a:ext cx="8043183" cy="3716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4171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506C6E5-7D16-44CF-A49E-4187F0F23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1B26716-B418-467B-B6C2-CA8E9500B3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23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D9CAB9-2E5F-4411-B17E-8DC4F7E643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37" y="555307"/>
            <a:ext cx="10216242" cy="4695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7146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ABC880-A8CC-4435-9846-FB2775CA7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80BAEA-A063-4BE0-A338-3DD7AC410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8CA432-8A6E-4BBD-8BDF-1C7FC20A7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665" y="312783"/>
            <a:ext cx="8035699" cy="1780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F6E58C-FB60-401B-9635-B6F33171A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6585" y="2082110"/>
            <a:ext cx="9616844" cy="47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971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800ABD-AE39-4944-8454-DE26B74B7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CE1A0-00FC-4897-9383-3DCC595537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25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855C897-0BF6-4164-9407-F6B794F8F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992" y="452513"/>
            <a:ext cx="8796337" cy="126198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9E78E98-49BB-4FF1-9283-97F9A7F7AD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6242" y="1453381"/>
            <a:ext cx="4727701" cy="468253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E27AF4-BEF2-4AB8-887C-6ADD21B199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499" y="1863576"/>
            <a:ext cx="4243388" cy="10011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9B3615-5D77-429B-A058-6A8DAC220D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80816" y="3013816"/>
            <a:ext cx="2974894" cy="277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029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7B0E4A-D007-4EC1-BEA2-9265CA68C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D8A680-7457-4233-B487-A22B1EEE5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26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8BE1B8-4739-40FD-9A41-BFE5AEE76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23" y="319512"/>
            <a:ext cx="5518377" cy="7776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567F6C-E475-4BCE-9421-F4A6C3241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359" y="1260259"/>
            <a:ext cx="4305949" cy="405989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EB23B6A-09A6-413E-A311-610FEAD2C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747" y="1132848"/>
            <a:ext cx="5815003" cy="4592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717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1B30EA-5BBF-4978-9156-C009FC2D3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117D171-F416-4823-B9FA-36C59698D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27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F870971-E8ED-46A6-B49A-E5F0AA058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277" y="459468"/>
            <a:ext cx="8212210" cy="4267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53045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A67C3-4551-4676-8A82-411C97993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C1A9FFB-4049-40AD-B3AD-AE3856EA9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28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3B7831-C7C3-492B-9732-71425FA87C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552" y="269387"/>
            <a:ext cx="7210835" cy="29919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D4867BB-A162-495C-9984-5B46C8C231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1165" y="2438612"/>
            <a:ext cx="4960835" cy="3917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06052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0085A84-23EB-48B2-A4CB-B75102204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A9A91-7A22-4DF8-9C80-B8C66F531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29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10419A-4861-4DD0-9C75-AD13366E3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6" y="399278"/>
            <a:ext cx="9162371" cy="775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FEE1FE-F2AB-487D-B345-70B7951F46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2615" y="1163950"/>
            <a:ext cx="10091057" cy="520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467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C5E6C8E-7F39-4769-983E-7186CAEB6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979" y="1738866"/>
            <a:ext cx="8904514" cy="50437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451D66-1435-404A-B07B-4FA2335D8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8" y="285750"/>
            <a:ext cx="9582150" cy="102870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D4E31A2-8BEE-4B5D-9363-F3265A874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E73718-8E24-48EB-A819-75657F4F1A06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5E725-99AA-4D48-B82E-3D1572BB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80450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466DECA-BD27-49B4-9C68-B892D426E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7ED726-074A-4A34-9E67-17E4039AA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30</a:t>
            </a:fld>
            <a:endParaRPr lang="zh-CN" alt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D27EFE-98ED-42FB-AA4E-66640F8CC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1754" y="1566490"/>
            <a:ext cx="8343552" cy="36036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9D5E9D3-2DA7-4C26-9738-4E4022EFB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304" y="427479"/>
            <a:ext cx="2242457" cy="68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92643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19616E-8E35-43DA-8B2F-E24ECCDEF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4A5FB9-C8B5-4F3F-861A-F3C1FEE06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84E57A-40BF-42D8-9B87-EBF26B81A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787" y="1247083"/>
            <a:ext cx="9988426" cy="510926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8238F5C-A698-4A45-B9D0-4FB2F00C21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122" y="377138"/>
            <a:ext cx="5791200" cy="77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408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2D4EAA-B801-4C61-A22C-5AD66FDB0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9CE2B86-82D3-407B-A67A-26BDC115D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27EDB-66C1-4D9A-B2B9-397B9E79A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806" y="449772"/>
            <a:ext cx="8173811" cy="3953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4416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1A31A36-5A4B-43F4-8ACB-E1756214E7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0C3A3F4-2CCB-49A7-A63F-D58E75946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9737ABD-BEEC-4D75-A73E-1C60C8C338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40" y="575977"/>
            <a:ext cx="7653339" cy="3782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7300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E589A4F-AB53-4F78-9B9E-5EA4917A7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B169BA1-D14D-46A3-8DE0-57CFCFCD6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202D9-72F5-4570-AEC5-CA577EA9D7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754" y="393341"/>
            <a:ext cx="6998154" cy="380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7601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5B1A2B-C7C4-42CA-8971-2901E6534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EFCC6DB-9E9F-437E-B5A2-476870C220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5C0CA0A-9A26-4929-94EE-D6D51CE50A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055" y="487874"/>
            <a:ext cx="8636454" cy="197252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648B36-E68F-4F79-A6E7-1B9303DB9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1793" y="2732812"/>
            <a:ext cx="9323614" cy="3351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78082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821761-843F-4951-B68C-AF80F9C86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38A67F1-7579-431A-86CB-E5D59BD22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D0D98A-6BF3-4CA3-90E8-F57A0EE68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208" y="876886"/>
            <a:ext cx="10835583" cy="5104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1122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EAD263-22B2-4006-9E1E-43D7565D2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35DD173-F427-4F70-BBFF-FAAA14805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9CB412-738C-4BA5-811D-0E6A9C1D5F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855" y="632052"/>
            <a:ext cx="9972675" cy="9239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D1524AE-2787-4E19-A8A5-E19A0CB2F841}"/>
              </a:ext>
            </a:extLst>
          </p:cNvPr>
          <p:cNvSpPr txBox="1"/>
          <p:nvPr/>
        </p:nvSpPr>
        <p:spPr>
          <a:xfrm>
            <a:off x="9979479" y="1690008"/>
            <a:ext cx="22125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CVPR 2018</a:t>
            </a:r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67C26A-35B2-4E4A-9E69-ECE180A70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679" y="1555977"/>
            <a:ext cx="9309327" cy="46415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19216C-7B30-4EB8-B4A5-F3FD0E899CB7}"/>
              </a:ext>
            </a:extLst>
          </p:cNvPr>
          <p:cNvSpPr txBox="1"/>
          <p:nvPr/>
        </p:nvSpPr>
        <p:spPr>
          <a:xfrm>
            <a:off x="2841171" y="6223680"/>
            <a:ext cx="6041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Conditional Adversarial Autoencoder </a:t>
            </a:r>
            <a:r>
              <a:rPr lang="zh-CN" altLang="en-US" dirty="0"/>
              <a:t>（</a:t>
            </a:r>
            <a:r>
              <a:rPr lang="en-US" altLang="zh-CN" dirty="0"/>
              <a:t>CAAE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115218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45BBE4B-B30D-43A2-AAB5-B031B94DC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849" y="473529"/>
            <a:ext cx="9047085" cy="5626945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BCCA37C-0E85-45CB-A6BD-E92BCBE54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6CD7-1DB7-4FC9-A4E2-CD5A29BDABB0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1773B-4528-4E37-81CD-D8B672620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0141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C2969C-E601-418E-B960-D462D214B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484C3-CEF2-4D71-979F-7CA5C6A305F9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558DE5-0DA5-4C01-8570-CE78DA1DB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F77A32-E514-4AA9-BE78-5E63D5C55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064" y="76659"/>
            <a:ext cx="9055872" cy="6781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040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C825A-CA24-4259-8FC7-35E7893AF7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85A3A5-06BB-4B10-BF35-3960E0085B94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E932C4-8A16-411E-A56B-8CEF059C1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040BD3-DF7D-4389-81F6-8EF962C8F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6" y="540179"/>
            <a:ext cx="8134349" cy="3996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4539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C96ACDE-1CF3-47A8-BF4C-796C9C2D5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9D9D9E-4A4E-4A13-8F51-9E1B7602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48A8A44-4753-44B4-8BC6-4A6718ABC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57" y="442778"/>
            <a:ext cx="8618765" cy="5023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89295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0468DC-7CF3-4DB4-8786-E01AE1A1E0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1DFDD1E-DB20-408E-992E-9A64702C1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BD382F4-A98B-44A6-A8B5-36EC45E84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522" y="439473"/>
            <a:ext cx="9115340" cy="527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1503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6303F87-E32F-45FA-B563-F38AF74BE0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CBCB0-B491-4000-B7DC-B073483BA2FE}" type="datetime1">
              <a:rPr lang="en-US" altLang="zh-CN" smtClean="0"/>
              <a:t>4/4/2019</a:t>
            </a:fld>
            <a:endParaRPr lang="zh-CN" alt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0BCC064-2C7B-4876-B13B-26F7EC688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CC354A-8074-45C6-8BBA-F57FDE2CFEA6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270075E-F375-4244-887C-B570C0BAE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8" y="242865"/>
            <a:ext cx="8719900" cy="5083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471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98</Words>
  <Application>Microsoft Office PowerPoint</Application>
  <PresentationFormat>Widescreen</PresentationFormat>
  <Paragraphs>77</Paragraphs>
  <Slides>37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等线</vt:lpstr>
      <vt:lpstr>等线 Light</vt:lpstr>
      <vt:lpstr>Arial</vt:lpstr>
      <vt:lpstr>Office Theme</vt:lpstr>
      <vt:lpstr>Image-to-Image Translation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时迎琰</dc:creator>
  <cp:lastModifiedBy>时迎琰</cp:lastModifiedBy>
  <cp:revision>106</cp:revision>
  <dcterms:created xsi:type="dcterms:W3CDTF">2019-04-02T07:48:05Z</dcterms:created>
  <dcterms:modified xsi:type="dcterms:W3CDTF">2019-04-04T08:19:19Z</dcterms:modified>
</cp:coreProperties>
</file>